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26" r:id="rId2"/>
  </p:sldMasterIdLst>
  <p:sldIdLst>
    <p:sldId id="256" r:id="rId3"/>
    <p:sldId id="257" r:id="rId4"/>
    <p:sldId id="260" r:id="rId5"/>
    <p:sldId id="258" r:id="rId6"/>
    <p:sldId id="261" r:id="rId7"/>
    <p:sldId id="259" r:id="rId8"/>
    <p:sldId id="262" r:id="rId9"/>
    <p:sldId id="263" r:id="rId10"/>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2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59" d="100"/>
          <a:sy n="59" d="100"/>
        </p:scale>
        <p:origin x="84" y="1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5EB4B298-669B-4ED3-B911-3365A1197D74}" type="datetimeFigureOut">
              <a:rPr lang="es-GT" smtClean="0"/>
              <a:t>29/05/2019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1710292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5EB4B298-669B-4ED3-B911-3365A1197D74}" type="datetimeFigureOut">
              <a:rPr lang="es-GT" smtClean="0"/>
              <a:t>29/05/2019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77854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5EB4B298-669B-4ED3-B911-3365A1197D74}" type="datetimeFigureOut">
              <a:rPr lang="es-GT" smtClean="0"/>
              <a:t>29/05/2019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3350122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5EB4B298-669B-4ED3-B911-3365A1197D74}" type="datetimeFigureOut">
              <a:rPr lang="es-GT" smtClean="0"/>
              <a:t>29/05/2019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A2C832C-9322-443E-AFE7-E77B4483B4E9}" type="slidenum">
              <a:rPr lang="es-GT" smtClean="0"/>
              <a:t>‹Nº›</a:t>
            </a:fld>
            <a:endParaRPr lang="es-GT"/>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86770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5EB4B298-669B-4ED3-B911-3365A1197D74}" type="datetimeFigureOut">
              <a:rPr lang="es-GT" smtClean="0"/>
              <a:t>29/05/2019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3516512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5EB4B298-669B-4ED3-B911-3365A1197D74}" type="datetimeFigureOut">
              <a:rPr lang="es-GT" smtClean="0"/>
              <a:t>29/05/2019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538000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5EB4B298-669B-4ED3-B911-3365A1197D74}" type="datetimeFigureOut">
              <a:rPr lang="es-GT" smtClean="0"/>
              <a:t>29/05/2019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3862870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B4B298-669B-4ED3-B911-3365A1197D74}" type="datetimeFigureOut">
              <a:rPr lang="es-GT" smtClean="0"/>
              <a:t>29/05/2019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291860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B4B298-669B-4ED3-B911-3365A1197D74}" type="datetimeFigureOut">
              <a:rPr lang="es-GT" smtClean="0"/>
              <a:t>29/05/2019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37026656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GT"/>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GT"/>
          </a:p>
        </p:txBody>
      </p:sp>
      <p:sp>
        <p:nvSpPr>
          <p:cNvPr id="4" name="Marcador de fecha 3"/>
          <p:cNvSpPr>
            <a:spLocks noGrp="1"/>
          </p:cNvSpPr>
          <p:nvPr>
            <p:ph type="dt" sz="half" idx="10"/>
          </p:nvPr>
        </p:nvSpPr>
        <p:spPr/>
        <p:txBody>
          <a:bodyPr/>
          <a:lstStyle/>
          <a:p>
            <a:fld id="{5EB4B298-669B-4ED3-B911-3365A1197D74}" type="datetimeFigureOut">
              <a:rPr lang="es-GT" smtClean="0"/>
              <a:t>29/05/2019</a:t>
            </a:fld>
            <a:endParaRPr lang="es-GT"/>
          </a:p>
        </p:txBody>
      </p:sp>
      <p:sp>
        <p:nvSpPr>
          <p:cNvPr id="5" name="Marcador de pie de página 4"/>
          <p:cNvSpPr>
            <a:spLocks noGrp="1"/>
          </p:cNvSpPr>
          <p:nvPr>
            <p:ph type="ftr" sz="quarter" idx="11"/>
          </p:nvPr>
        </p:nvSpPr>
        <p:spPr/>
        <p:txBody>
          <a:bodyPr/>
          <a:lstStyle/>
          <a:p>
            <a:endParaRPr lang="es-GT"/>
          </a:p>
        </p:txBody>
      </p:sp>
      <p:sp>
        <p:nvSpPr>
          <p:cNvPr id="6" name="Marcador de número de diapositiva 5"/>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5280749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GT"/>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fecha 3"/>
          <p:cNvSpPr>
            <a:spLocks noGrp="1"/>
          </p:cNvSpPr>
          <p:nvPr>
            <p:ph type="dt" sz="half" idx="10"/>
          </p:nvPr>
        </p:nvSpPr>
        <p:spPr/>
        <p:txBody>
          <a:bodyPr/>
          <a:lstStyle/>
          <a:p>
            <a:fld id="{5EB4B298-669B-4ED3-B911-3365A1197D74}" type="datetimeFigureOut">
              <a:rPr lang="es-GT" smtClean="0"/>
              <a:t>29/05/2019</a:t>
            </a:fld>
            <a:endParaRPr lang="es-GT"/>
          </a:p>
        </p:txBody>
      </p:sp>
      <p:sp>
        <p:nvSpPr>
          <p:cNvPr id="5" name="Marcador de pie de página 4"/>
          <p:cNvSpPr>
            <a:spLocks noGrp="1"/>
          </p:cNvSpPr>
          <p:nvPr>
            <p:ph type="ftr" sz="quarter" idx="11"/>
          </p:nvPr>
        </p:nvSpPr>
        <p:spPr/>
        <p:txBody>
          <a:bodyPr/>
          <a:lstStyle/>
          <a:p>
            <a:endParaRPr lang="es-GT"/>
          </a:p>
        </p:txBody>
      </p:sp>
      <p:sp>
        <p:nvSpPr>
          <p:cNvPr id="6" name="Marcador de número de diapositiva 5"/>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113082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B4B298-669B-4ED3-B911-3365A1197D74}" type="datetimeFigureOut">
              <a:rPr lang="es-GT" smtClean="0"/>
              <a:t>29/05/2019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22452636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GT"/>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EB4B298-669B-4ED3-B911-3365A1197D74}" type="datetimeFigureOut">
              <a:rPr lang="es-GT" smtClean="0"/>
              <a:t>29/05/2019</a:t>
            </a:fld>
            <a:endParaRPr lang="es-GT"/>
          </a:p>
        </p:txBody>
      </p:sp>
      <p:sp>
        <p:nvSpPr>
          <p:cNvPr id="5" name="Marcador de pie de página 4"/>
          <p:cNvSpPr>
            <a:spLocks noGrp="1"/>
          </p:cNvSpPr>
          <p:nvPr>
            <p:ph type="ftr" sz="quarter" idx="11"/>
          </p:nvPr>
        </p:nvSpPr>
        <p:spPr/>
        <p:txBody>
          <a:bodyPr/>
          <a:lstStyle/>
          <a:p>
            <a:endParaRPr lang="es-GT"/>
          </a:p>
        </p:txBody>
      </p:sp>
      <p:sp>
        <p:nvSpPr>
          <p:cNvPr id="6" name="Marcador de número de diapositiva 5"/>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1013106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GT"/>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5" name="Marcador de fecha 4"/>
          <p:cNvSpPr>
            <a:spLocks noGrp="1"/>
          </p:cNvSpPr>
          <p:nvPr>
            <p:ph type="dt" sz="half" idx="10"/>
          </p:nvPr>
        </p:nvSpPr>
        <p:spPr/>
        <p:txBody>
          <a:bodyPr/>
          <a:lstStyle/>
          <a:p>
            <a:fld id="{5EB4B298-669B-4ED3-B911-3365A1197D74}" type="datetimeFigureOut">
              <a:rPr lang="es-GT" smtClean="0"/>
              <a:t>29/05/2019</a:t>
            </a:fld>
            <a:endParaRPr lang="es-GT"/>
          </a:p>
        </p:txBody>
      </p:sp>
      <p:sp>
        <p:nvSpPr>
          <p:cNvPr id="6" name="Marcador de pie de página 5"/>
          <p:cNvSpPr>
            <a:spLocks noGrp="1"/>
          </p:cNvSpPr>
          <p:nvPr>
            <p:ph type="ftr" sz="quarter" idx="11"/>
          </p:nvPr>
        </p:nvSpPr>
        <p:spPr/>
        <p:txBody>
          <a:bodyPr/>
          <a:lstStyle/>
          <a:p>
            <a:endParaRPr lang="es-GT"/>
          </a:p>
        </p:txBody>
      </p:sp>
      <p:sp>
        <p:nvSpPr>
          <p:cNvPr id="7" name="Marcador de número de diapositiva 6"/>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2286524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GT"/>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7" name="Marcador de fecha 6"/>
          <p:cNvSpPr>
            <a:spLocks noGrp="1"/>
          </p:cNvSpPr>
          <p:nvPr>
            <p:ph type="dt" sz="half" idx="10"/>
          </p:nvPr>
        </p:nvSpPr>
        <p:spPr/>
        <p:txBody>
          <a:bodyPr/>
          <a:lstStyle/>
          <a:p>
            <a:fld id="{5EB4B298-669B-4ED3-B911-3365A1197D74}" type="datetimeFigureOut">
              <a:rPr lang="es-GT" smtClean="0"/>
              <a:t>29/05/2019</a:t>
            </a:fld>
            <a:endParaRPr lang="es-GT"/>
          </a:p>
        </p:txBody>
      </p:sp>
      <p:sp>
        <p:nvSpPr>
          <p:cNvPr id="8" name="Marcador de pie de página 7"/>
          <p:cNvSpPr>
            <a:spLocks noGrp="1"/>
          </p:cNvSpPr>
          <p:nvPr>
            <p:ph type="ftr" sz="quarter" idx="11"/>
          </p:nvPr>
        </p:nvSpPr>
        <p:spPr/>
        <p:txBody>
          <a:bodyPr/>
          <a:lstStyle/>
          <a:p>
            <a:endParaRPr lang="es-GT"/>
          </a:p>
        </p:txBody>
      </p:sp>
      <p:sp>
        <p:nvSpPr>
          <p:cNvPr id="9" name="Marcador de número de diapositiva 8"/>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1324128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GT"/>
          </a:p>
        </p:txBody>
      </p:sp>
      <p:sp>
        <p:nvSpPr>
          <p:cNvPr id="3" name="Marcador de fecha 2"/>
          <p:cNvSpPr>
            <a:spLocks noGrp="1"/>
          </p:cNvSpPr>
          <p:nvPr>
            <p:ph type="dt" sz="half" idx="10"/>
          </p:nvPr>
        </p:nvSpPr>
        <p:spPr/>
        <p:txBody>
          <a:bodyPr/>
          <a:lstStyle/>
          <a:p>
            <a:fld id="{5EB4B298-669B-4ED3-B911-3365A1197D74}" type="datetimeFigureOut">
              <a:rPr lang="es-GT" smtClean="0"/>
              <a:t>29/05/2019</a:t>
            </a:fld>
            <a:endParaRPr lang="es-GT"/>
          </a:p>
        </p:txBody>
      </p:sp>
      <p:sp>
        <p:nvSpPr>
          <p:cNvPr id="4" name="Marcador de pie de página 3"/>
          <p:cNvSpPr>
            <a:spLocks noGrp="1"/>
          </p:cNvSpPr>
          <p:nvPr>
            <p:ph type="ftr" sz="quarter" idx="11"/>
          </p:nvPr>
        </p:nvSpPr>
        <p:spPr/>
        <p:txBody>
          <a:bodyPr/>
          <a:lstStyle/>
          <a:p>
            <a:endParaRPr lang="es-GT"/>
          </a:p>
        </p:txBody>
      </p:sp>
      <p:sp>
        <p:nvSpPr>
          <p:cNvPr id="5" name="Marcador de número de diapositiva 4"/>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1053712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EB4B298-669B-4ED3-B911-3365A1197D74}" type="datetimeFigureOut">
              <a:rPr lang="es-GT" smtClean="0"/>
              <a:t>29/05/2019</a:t>
            </a:fld>
            <a:endParaRPr lang="es-GT"/>
          </a:p>
        </p:txBody>
      </p:sp>
      <p:sp>
        <p:nvSpPr>
          <p:cNvPr id="3" name="Marcador de pie de página 2"/>
          <p:cNvSpPr>
            <a:spLocks noGrp="1"/>
          </p:cNvSpPr>
          <p:nvPr>
            <p:ph type="ftr" sz="quarter" idx="11"/>
          </p:nvPr>
        </p:nvSpPr>
        <p:spPr/>
        <p:txBody>
          <a:bodyPr/>
          <a:lstStyle/>
          <a:p>
            <a:endParaRPr lang="es-GT"/>
          </a:p>
        </p:txBody>
      </p:sp>
      <p:sp>
        <p:nvSpPr>
          <p:cNvPr id="4" name="Marcador de número de diapositiva 3"/>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2259900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GT"/>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EB4B298-669B-4ED3-B911-3365A1197D74}" type="datetimeFigureOut">
              <a:rPr lang="es-GT" smtClean="0"/>
              <a:t>29/05/2019</a:t>
            </a:fld>
            <a:endParaRPr lang="es-GT"/>
          </a:p>
        </p:txBody>
      </p:sp>
      <p:sp>
        <p:nvSpPr>
          <p:cNvPr id="6" name="Marcador de pie de página 5"/>
          <p:cNvSpPr>
            <a:spLocks noGrp="1"/>
          </p:cNvSpPr>
          <p:nvPr>
            <p:ph type="ftr" sz="quarter" idx="11"/>
          </p:nvPr>
        </p:nvSpPr>
        <p:spPr/>
        <p:txBody>
          <a:bodyPr/>
          <a:lstStyle/>
          <a:p>
            <a:endParaRPr lang="es-GT"/>
          </a:p>
        </p:txBody>
      </p:sp>
      <p:sp>
        <p:nvSpPr>
          <p:cNvPr id="7" name="Marcador de número de diapositiva 6"/>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38730408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GT"/>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GT"/>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EB4B298-669B-4ED3-B911-3365A1197D74}" type="datetimeFigureOut">
              <a:rPr lang="es-GT" smtClean="0"/>
              <a:t>29/05/2019</a:t>
            </a:fld>
            <a:endParaRPr lang="es-GT"/>
          </a:p>
        </p:txBody>
      </p:sp>
      <p:sp>
        <p:nvSpPr>
          <p:cNvPr id="6" name="Marcador de pie de página 5"/>
          <p:cNvSpPr>
            <a:spLocks noGrp="1"/>
          </p:cNvSpPr>
          <p:nvPr>
            <p:ph type="ftr" sz="quarter" idx="11"/>
          </p:nvPr>
        </p:nvSpPr>
        <p:spPr/>
        <p:txBody>
          <a:bodyPr/>
          <a:lstStyle/>
          <a:p>
            <a:endParaRPr lang="es-GT"/>
          </a:p>
        </p:txBody>
      </p:sp>
      <p:sp>
        <p:nvSpPr>
          <p:cNvPr id="7" name="Marcador de número de diapositiva 6"/>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1987068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GT"/>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fecha 3"/>
          <p:cNvSpPr>
            <a:spLocks noGrp="1"/>
          </p:cNvSpPr>
          <p:nvPr>
            <p:ph type="dt" sz="half" idx="10"/>
          </p:nvPr>
        </p:nvSpPr>
        <p:spPr/>
        <p:txBody>
          <a:bodyPr/>
          <a:lstStyle/>
          <a:p>
            <a:fld id="{5EB4B298-669B-4ED3-B911-3365A1197D74}" type="datetimeFigureOut">
              <a:rPr lang="es-GT" smtClean="0"/>
              <a:t>29/05/2019</a:t>
            </a:fld>
            <a:endParaRPr lang="es-GT"/>
          </a:p>
        </p:txBody>
      </p:sp>
      <p:sp>
        <p:nvSpPr>
          <p:cNvPr id="5" name="Marcador de pie de página 4"/>
          <p:cNvSpPr>
            <a:spLocks noGrp="1"/>
          </p:cNvSpPr>
          <p:nvPr>
            <p:ph type="ftr" sz="quarter" idx="11"/>
          </p:nvPr>
        </p:nvSpPr>
        <p:spPr/>
        <p:txBody>
          <a:bodyPr/>
          <a:lstStyle/>
          <a:p>
            <a:endParaRPr lang="es-GT"/>
          </a:p>
        </p:txBody>
      </p:sp>
      <p:sp>
        <p:nvSpPr>
          <p:cNvPr id="6" name="Marcador de número de diapositiva 5"/>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13175288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GT"/>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fecha 3"/>
          <p:cNvSpPr>
            <a:spLocks noGrp="1"/>
          </p:cNvSpPr>
          <p:nvPr>
            <p:ph type="dt" sz="half" idx="10"/>
          </p:nvPr>
        </p:nvSpPr>
        <p:spPr/>
        <p:txBody>
          <a:bodyPr/>
          <a:lstStyle/>
          <a:p>
            <a:fld id="{5EB4B298-669B-4ED3-B911-3365A1197D74}" type="datetimeFigureOut">
              <a:rPr lang="es-GT" smtClean="0"/>
              <a:t>29/05/2019</a:t>
            </a:fld>
            <a:endParaRPr lang="es-GT"/>
          </a:p>
        </p:txBody>
      </p:sp>
      <p:sp>
        <p:nvSpPr>
          <p:cNvPr id="5" name="Marcador de pie de página 4"/>
          <p:cNvSpPr>
            <a:spLocks noGrp="1"/>
          </p:cNvSpPr>
          <p:nvPr>
            <p:ph type="ftr" sz="quarter" idx="11"/>
          </p:nvPr>
        </p:nvSpPr>
        <p:spPr/>
        <p:txBody>
          <a:bodyPr/>
          <a:lstStyle/>
          <a:p>
            <a:endParaRPr lang="es-GT"/>
          </a:p>
        </p:txBody>
      </p:sp>
      <p:sp>
        <p:nvSpPr>
          <p:cNvPr id="6" name="Marcador de número de diapositiva 5"/>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4129435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5EB4B298-669B-4ED3-B911-3365A1197D74}" type="datetimeFigureOut">
              <a:rPr lang="es-GT" smtClean="0"/>
              <a:t>29/05/2019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87345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EB4B298-669B-4ED3-B911-3365A1197D74}" type="datetimeFigureOut">
              <a:rPr lang="es-GT" smtClean="0"/>
              <a:t>29/05/2019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3341545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5EB4B298-669B-4ED3-B911-3365A1197D74}" type="datetimeFigureOut">
              <a:rPr lang="es-GT" smtClean="0"/>
              <a:t>29/05/2019</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471190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5EB4B298-669B-4ED3-B911-3365A1197D74}" type="datetimeFigureOut">
              <a:rPr lang="es-GT" smtClean="0"/>
              <a:t>29/05/2019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2263795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B4B298-669B-4ED3-B911-3365A1197D74}" type="datetimeFigureOut">
              <a:rPr lang="es-GT" smtClean="0"/>
              <a:t>29/05/2019</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1002870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5EB4B298-669B-4ED3-B911-3365A1197D74}" type="datetimeFigureOut">
              <a:rPr lang="es-GT" smtClean="0"/>
              <a:t>29/05/2019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2948678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5EB4B298-669B-4ED3-B911-3365A1197D74}" type="datetimeFigureOut">
              <a:rPr lang="es-GT" smtClean="0"/>
              <a:t>29/05/2019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A2C832C-9322-443E-AFE7-E77B4483B4E9}" type="slidenum">
              <a:rPr lang="es-GT" smtClean="0"/>
              <a:t>‹Nº›</a:t>
            </a:fld>
            <a:endParaRPr lang="es-GT"/>
          </a:p>
        </p:txBody>
      </p:sp>
    </p:spTree>
    <p:extLst>
      <p:ext uri="{BB962C8B-B14F-4D97-AF65-F5344CB8AC3E}">
        <p14:creationId xmlns:p14="http://schemas.microsoft.com/office/powerpoint/2010/main" val="3895631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EB4B298-669B-4ED3-B911-3365A1197D74}" type="datetimeFigureOut">
              <a:rPr lang="es-GT" smtClean="0"/>
              <a:t>29/05/2019</a:t>
            </a:fld>
            <a:endParaRPr lang="es-GT"/>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GT"/>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A2C832C-9322-443E-AFE7-E77B4483B4E9}" type="slidenum">
              <a:rPr lang="es-GT" smtClean="0"/>
              <a:t>‹Nº›</a:t>
            </a:fld>
            <a:endParaRPr lang="es-GT"/>
          </a:p>
        </p:txBody>
      </p:sp>
    </p:spTree>
    <p:extLst>
      <p:ext uri="{BB962C8B-B14F-4D97-AF65-F5344CB8AC3E}">
        <p14:creationId xmlns:p14="http://schemas.microsoft.com/office/powerpoint/2010/main" val="270487008"/>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GT"/>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4B298-669B-4ED3-B911-3365A1197D74}" type="datetimeFigureOut">
              <a:rPr lang="es-GT" smtClean="0"/>
              <a:t>29/05/2019</a:t>
            </a:fld>
            <a:endParaRPr lang="es-GT"/>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GT"/>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C832C-9322-443E-AFE7-E77B4483B4E9}" type="slidenum">
              <a:rPr lang="es-GT" smtClean="0"/>
              <a:t>‹Nº›</a:t>
            </a:fld>
            <a:endParaRPr lang="es-GT"/>
          </a:p>
        </p:txBody>
      </p:sp>
    </p:spTree>
    <p:extLst>
      <p:ext uri="{BB962C8B-B14F-4D97-AF65-F5344CB8AC3E}">
        <p14:creationId xmlns:p14="http://schemas.microsoft.com/office/powerpoint/2010/main" val="398793329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hingle">
          <a:fgClr>
            <a:schemeClr val="accent4"/>
          </a:fgClr>
          <a:bgClr>
            <a:schemeClr val="bg2"/>
          </a:bgClr>
        </a:patt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pPr algn="ctr"/>
            <a:r>
              <a:rPr lang="es-GT" dirty="0" smtClean="0">
                <a:solidFill>
                  <a:srgbClr val="FFFF00"/>
                </a:solidFill>
              </a:rPr>
              <a:t>Informática, Programación y soporte técnico.</a:t>
            </a:r>
            <a:endParaRPr lang="es-GT" dirty="0">
              <a:solidFill>
                <a:srgbClr val="FFFF00"/>
              </a:solidFill>
            </a:endParaRPr>
          </a:p>
        </p:txBody>
      </p:sp>
      <p:sp>
        <p:nvSpPr>
          <p:cNvPr id="3" name="Subtítulo 2"/>
          <p:cNvSpPr>
            <a:spLocks noGrp="1"/>
          </p:cNvSpPr>
          <p:nvPr>
            <p:ph type="subTitle" idx="1"/>
          </p:nvPr>
        </p:nvSpPr>
        <p:spPr/>
        <p:txBody>
          <a:bodyPr/>
          <a:lstStyle/>
          <a:p>
            <a:r>
              <a:rPr lang="es-GT" dirty="0" smtClean="0"/>
              <a:t>Actualiza tu vida y así lograras lo imposible.</a:t>
            </a:r>
            <a:endParaRPr lang="es-GT"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04" y="4059577"/>
            <a:ext cx="3597569" cy="239644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033" y="4059577"/>
            <a:ext cx="3597569" cy="2396446"/>
          </a:xfrm>
          <a:prstGeom prst="rect">
            <a:avLst/>
          </a:prstGeom>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4738" y="4059577"/>
            <a:ext cx="3645606" cy="2462427"/>
          </a:xfrm>
          <a:prstGeom prst="rect">
            <a:avLst/>
          </a:prstGeom>
        </p:spPr>
      </p:pic>
    </p:spTree>
    <p:extLst>
      <p:ext uri="{BB962C8B-B14F-4D97-AF65-F5344CB8AC3E}">
        <p14:creationId xmlns:p14="http://schemas.microsoft.com/office/powerpoint/2010/main" val="2404042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horzBrick">
          <a:fgClr>
            <a:srgbClr val="0070C0"/>
          </a:fgClr>
          <a:bgClr>
            <a:schemeClr val="tx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GT" b="1" i="1" dirty="0" smtClean="0">
                <a:solidFill>
                  <a:schemeClr val="bg1"/>
                </a:solidFill>
                <a:latin typeface="Algerian" panose="04020705040A02060702" pitchFamily="82" charset="0"/>
              </a:rPr>
              <a:t>INFORMÁTICA</a:t>
            </a:r>
            <a:endParaRPr lang="es-GT" b="1" i="1" dirty="0">
              <a:solidFill>
                <a:schemeClr val="bg1"/>
              </a:solidFill>
              <a:latin typeface="Algerian" panose="04020705040A02060702" pitchFamily="82" charset="0"/>
            </a:endParaRPr>
          </a:p>
        </p:txBody>
      </p:sp>
      <p:sp>
        <p:nvSpPr>
          <p:cNvPr id="3" name="Marcador de contenido 2"/>
          <p:cNvSpPr>
            <a:spLocks noGrp="1"/>
          </p:cNvSpPr>
          <p:nvPr>
            <p:ph idx="1"/>
          </p:nvPr>
        </p:nvSpPr>
        <p:spPr/>
        <p:txBody>
          <a:bodyPr>
            <a:normAutofit fontScale="85000" lnSpcReduction="20000"/>
          </a:bodyPr>
          <a:lstStyle/>
          <a:p>
            <a:pPr algn="just"/>
            <a:r>
              <a:rPr lang="es-GT" dirty="0" smtClean="0">
                <a:solidFill>
                  <a:schemeClr val="bg1"/>
                </a:solidFill>
              </a:rPr>
              <a:t>La informática, también llamada computación,  es una ciencia que administra métodos, técnicas y procesos con el fin de almacenar, procesar y transmitir información y datos en formato digital. De esta forma, la informática se refiere al procesamiento automático de información mediante dispositivos electrónicos y sistemas computacionales. Los sistemas informáticos deben contar con la capacidad de cumplir tres tareas básicas: entrada(captación de la información), procesamiento y salida (transmisión de los resultados). El conjunto de estas tres tareas se conoce como algoritmo. En los inicios del procesamiento automático de la información, con la informática solo se facilitaban los trabajos repetitivos y monótonos del área administrativa. La automatización de esos procesos trajo como consecuencia directa una disminución de los costes y un incremento en la productividad. En la informática convergen los fundamentos de las ciencias de la computación, la programación y también las metodologías para el desarrollo de software, la arquitectura de las computadoras, las redes de computadores, inteligencia artificial y cuestiones relacionadas con la electrónica.</a:t>
            </a:r>
          </a:p>
          <a:p>
            <a:pPr algn="ctr"/>
            <a:endParaRPr lang="es-GT" dirty="0">
              <a:solidFill>
                <a:schemeClr val="bg1"/>
              </a:solidFill>
            </a:endParaRPr>
          </a:p>
        </p:txBody>
      </p:sp>
    </p:spTree>
    <p:extLst>
      <p:ext uri="{BB962C8B-B14F-4D97-AF65-F5344CB8AC3E}">
        <p14:creationId xmlns:p14="http://schemas.microsoft.com/office/powerpoint/2010/main" val="31994517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0" y="711200"/>
            <a:ext cx="3799775" cy="292100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873" y="3632200"/>
            <a:ext cx="4834532" cy="3225800"/>
          </a:xfrm>
          <a:prstGeom prst="rect">
            <a:avLst/>
          </a:prstGeom>
        </p:spPr>
      </p:pic>
      <p:pic>
        <p:nvPicPr>
          <p:cNvPr id="9"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8145" y="2586188"/>
            <a:ext cx="4527950" cy="30162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5005" y="71967"/>
            <a:ext cx="5196995" cy="3035300"/>
          </a:xfrm>
          <a:prstGeom prst="rect">
            <a:avLst/>
          </a:prstGeom>
        </p:spPr>
      </p:pic>
    </p:spTree>
    <p:extLst>
      <p:ext uri="{BB962C8B-B14F-4D97-AF65-F5344CB8AC3E}">
        <p14:creationId xmlns:p14="http://schemas.microsoft.com/office/powerpoint/2010/main" val="15074089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wdDnDiag">
          <a:fgClr>
            <a:srgbClr val="0070C0"/>
          </a:fgClr>
          <a:bgClr>
            <a:schemeClr val="tx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GT" b="1" i="1" dirty="0" smtClean="0">
                <a:solidFill>
                  <a:schemeClr val="bg1"/>
                </a:solidFill>
                <a:latin typeface="Algerian" panose="04020705040A02060702" pitchFamily="82" charset="0"/>
              </a:rPr>
              <a:t>PROGRAMACIÓN</a:t>
            </a:r>
            <a:endParaRPr lang="es-GT" b="1" i="1" dirty="0">
              <a:solidFill>
                <a:schemeClr val="bg1"/>
              </a:solidFill>
              <a:latin typeface="Algerian" panose="04020705040A02060702" pitchFamily="82" charset="0"/>
            </a:endParaRPr>
          </a:p>
        </p:txBody>
      </p:sp>
      <p:sp>
        <p:nvSpPr>
          <p:cNvPr id="3" name="Marcador de contenido 2"/>
          <p:cNvSpPr>
            <a:spLocks noGrp="1"/>
          </p:cNvSpPr>
          <p:nvPr>
            <p:ph idx="1"/>
          </p:nvPr>
        </p:nvSpPr>
        <p:spPr/>
        <p:txBody>
          <a:bodyPr>
            <a:normAutofit fontScale="77500" lnSpcReduction="20000"/>
          </a:bodyPr>
          <a:lstStyle/>
          <a:p>
            <a:pPr algn="just"/>
            <a:r>
              <a:rPr lang="es-GT" dirty="0" smtClean="0">
                <a:solidFill>
                  <a:schemeClr val="bg1"/>
                </a:solidFill>
              </a:rPr>
              <a:t>La programación es un proceso que se utiliza para idear y ordenar las acciones que se realizarán en el marco de un proyecto; a la elaboración de programas para la resolución de problemas mediante ordenadores, y a la preparación de los datos necesarios para obtener una solución de un problema. Para crear un programa, y que la computadora lo interprete y ejecute las instrucciones escritas en él, debe escribirse en un lenguaje de programación. En sus comienzos las computadoras interpretaban solo instrucciones en un lenguaje específico, del más bajo nivel, conocido como código máquina, siendo éste excesivamente complicado para programar. De hecho solo consiste en cadenas de números 1 y 0 (sistema binario). Para facilitar el trabajo de programación, los primeros científicos, decidieron reemplazar las instrucciones, secuencias de unos y ceros, por palabras o abreviaturas provenientes del inglés; las codificaron y crearon así un lenguaje de mayor nivel, se conoce como  lenguaje ensamblador. Por ejemplo, para sumar se podría usar la letra A de la palabra inglesa </a:t>
            </a:r>
            <a:r>
              <a:rPr lang="es-GT" dirty="0" err="1" smtClean="0">
                <a:solidFill>
                  <a:schemeClr val="bg1"/>
                </a:solidFill>
              </a:rPr>
              <a:t>add</a:t>
            </a:r>
            <a:r>
              <a:rPr lang="es-GT" dirty="0" smtClean="0">
                <a:solidFill>
                  <a:schemeClr val="bg1"/>
                </a:solidFill>
              </a:rPr>
              <a:t> (sumar). En realidad escribir en lenguaje ensamblador es básicamente lo mismo que hacerlo en lenguaje máquina, pero las letras y palabras son bastante fáciles de recordar y entender secuencias de números binarios.</a:t>
            </a:r>
            <a:endParaRPr lang="es-GT" dirty="0">
              <a:solidFill>
                <a:schemeClr val="bg1"/>
              </a:solidFill>
            </a:endParaRPr>
          </a:p>
        </p:txBody>
      </p:sp>
    </p:spTree>
    <p:extLst>
      <p:ext uri="{BB962C8B-B14F-4D97-AF65-F5344CB8AC3E}">
        <p14:creationId xmlns:p14="http://schemas.microsoft.com/office/powerpoint/2010/main" val="355970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val="0"/>
              </a:ext>
            </a:extLst>
          </a:blip>
          <a:stretch>
            <a:fillRect/>
          </a:stretch>
        </p:blipFill>
        <p:spPr>
          <a:xfrm>
            <a:off x="6290656" y="536816"/>
            <a:ext cx="5283200" cy="2650042"/>
          </a:xfrm>
          <a:prstGeom prst="rect">
            <a:avLst/>
          </a:prstGeom>
        </p:spPr>
      </p:pic>
      <p:pic>
        <p:nvPicPr>
          <p:cNvPr id="5" name="Imagen 4"/>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345968" y="3186858"/>
            <a:ext cx="5983553" cy="3361996"/>
          </a:xfrm>
          <a:prstGeom prst="rect">
            <a:avLst/>
          </a:prstGeom>
        </p:spPr>
      </p:pic>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586" y="3952234"/>
            <a:ext cx="4142922" cy="2596620"/>
          </a:xfrm>
          <a:prstGeom prst="rect">
            <a:avLst/>
          </a:prstGeom>
        </p:spPr>
      </p:pic>
      <p:pic>
        <p:nvPicPr>
          <p:cNvPr id="7" name="Imagen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903" y="666594"/>
            <a:ext cx="4586288" cy="3057525"/>
          </a:xfrm>
          <a:prstGeom prst="rect">
            <a:avLst/>
          </a:prstGeom>
        </p:spPr>
      </p:pic>
    </p:spTree>
    <p:extLst>
      <p:ext uri="{BB962C8B-B14F-4D97-AF65-F5344CB8AC3E}">
        <p14:creationId xmlns:p14="http://schemas.microsoft.com/office/powerpoint/2010/main" val="156962387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par>
                                <p:cTn id="10" presetID="27" presetClass="emph" presetSubtype="0" fill="remove" nodeType="withEffect">
                                  <p:stCondLst>
                                    <p:cond delay="0"/>
                                  </p:stCondLst>
                                  <p:childTnLst>
                                    <p:animClr clrSpc="rgb" dir="cw">
                                      <p:cBhvr override="childStyle">
                                        <p:cTn id="11" dur="250" autoRev="1" fill="remove"/>
                                        <p:tgtEl>
                                          <p:spTgt spid="7"/>
                                        </p:tgtEl>
                                        <p:attrNameLst>
                                          <p:attrName>style.color</p:attrName>
                                        </p:attrNameLst>
                                      </p:cBhvr>
                                      <p:to>
                                        <a:schemeClr val="bg1"/>
                                      </p:to>
                                    </p:animClr>
                                    <p:animClr clrSpc="rgb" dir="cw">
                                      <p:cBhvr>
                                        <p:cTn id="12" dur="250" autoRev="1" fill="remove"/>
                                        <p:tgtEl>
                                          <p:spTgt spid="7"/>
                                        </p:tgtEl>
                                        <p:attrNameLst>
                                          <p:attrName>fillcolor</p:attrName>
                                        </p:attrNameLst>
                                      </p:cBhvr>
                                      <p:to>
                                        <a:schemeClr val="bg1"/>
                                      </p:to>
                                    </p:animClr>
                                    <p:set>
                                      <p:cBhvr>
                                        <p:cTn id="13" dur="250" autoRev="1" fill="remove"/>
                                        <p:tgtEl>
                                          <p:spTgt spid="7"/>
                                        </p:tgtEl>
                                        <p:attrNameLst>
                                          <p:attrName>fill.type</p:attrName>
                                        </p:attrNameLst>
                                      </p:cBhvr>
                                      <p:to>
                                        <p:strVal val="solid"/>
                                      </p:to>
                                    </p:set>
                                    <p:set>
                                      <p:cBhvr>
                                        <p:cTn id="14" dur="250" autoRev="1" fill="remove"/>
                                        <p:tgtEl>
                                          <p:spTgt spid="7"/>
                                        </p:tgtEl>
                                        <p:attrNameLst>
                                          <p:attrName>fill.on</p:attrName>
                                        </p:attrNameLst>
                                      </p:cBhvr>
                                      <p:to>
                                        <p:strVal val="true"/>
                                      </p:to>
                                    </p:set>
                                  </p:childTnLst>
                                </p:cTn>
                              </p:par>
                              <p:par>
                                <p:cTn id="15" presetID="27" presetClass="emph" presetSubtype="0" fill="remove" nodeType="withEffect">
                                  <p:stCondLst>
                                    <p:cond delay="0"/>
                                  </p:stCondLst>
                                  <p:childTnLst>
                                    <p:animClr clrSpc="rgb" dir="cw">
                                      <p:cBhvr override="childStyle">
                                        <p:cTn id="16" dur="250" autoRev="1" fill="remove"/>
                                        <p:tgtEl>
                                          <p:spTgt spid="6"/>
                                        </p:tgtEl>
                                        <p:attrNameLst>
                                          <p:attrName>style.color</p:attrName>
                                        </p:attrNameLst>
                                      </p:cBhvr>
                                      <p:to>
                                        <a:schemeClr val="bg1"/>
                                      </p:to>
                                    </p:animClr>
                                    <p:animClr clrSpc="rgb" dir="cw">
                                      <p:cBhvr>
                                        <p:cTn id="17" dur="250" autoRev="1" fill="remove"/>
                                        <p:tgtEl>
                                          <p:spTgt spid="6"/>
                                        </p:tgtEl>
                                        <p:attrNameLst>
                                          <p:attrName>fillcolor</p:attrName>
                                        </p:attrNameLst>
                                      </p:cBhvr>
                                      <p:to>
                                        <a:schemeClr val="bg1"/>
                                      </p:to>
                                    </p:animClr>
                                    <p:set>
                                      <p:cBhvr>
                                        <p:cTn id="18" dur="250" autoRev="1" fill="remove"/>
                                        <p:tgtEl>
                                          <p:spTgt spid="6"/>
                                        </p:tgtEl>
                                        <p:attrNameLst>
                                          <p:attrName>fill.type</p:attrName>
                                        </p:attrNameLst>
                                      </p:cBhvr>
                                      <p:to>
                                        <p:strVal val="solid"/>
                                      </p:to>
                                    </p:set>
                                    <p:set>
                                      <p:cBhvr>
                                        <p:cTn id="19" dur="250" autoRev="1" fill="remove"/>
                                        <p:tgtEl>
                                          <p:spTgt spid="6"/>
                                        </p:tgtEl>
                                        <p:attrNameLst>
                                          <p:attrName>fill.on</p:attrName>
                                        </p:attrNameLst>
                                      </p:cBhvr>
                                      <p:to>
                                        <p:strVal val="true"/>
                                      </p:to>
                                    </p:set>
                                  </p:childTnLst>
                                </p:cTn>
                              </p:par>
                              <p:par>
                                <p:cTn id="20" presetID="27" presetClass="emph" presetSubtype="0" fill="remove" nodeType="withEffect">
                                  <p:stCondLst>
                                    <p:cond delay="0"/>
                                  </p:stCondLst>
                                  <p:childTnLst>
                                    <p:animClr clrSpc="rgb" dir="cw">
                                      <p:cBhvr override="childStyle">
                                        <p:cTn id="21" dur="250" autoRev="1" fill="remove"/>
                                        <p:tgtEl>
                                          <p:spTgt spid="5"/>
                                        </p:tgtEl>
                                        <p:attrNameLst>
                                          <p:attrName>style.color</p:attrName>
                                        </p:attrNameLst>
                                      </p:cBhvr>
                                      <p:to>
                                        <a:schemeClr val="bg1"/>
                                      </p:to>
                                    </p:animClr>
                                    <p:animClr clrSpc="rgb" dir="cw">
                                      <p:cBhvr>
                                        <p:cTn id="22" dur="250" autoRev="1" fill="remove"/>
                                        <p:tgtEl>
                                          <p:spTgt spid="5"/>
                                        </p:tgtEl>
                                        <p:attrNameLst>
                                          <p:attrName>fillcolor</p:attrName>
                                        </p:attrNameLst>
                                      </p:cBhvr>
                                      <p:to>
                                        <a:schemeClr val="bg1"/>
                                      </p:to>
                                    </p:animClr>
                                    <p:set>
                                      <p:cBhvr>
                                        <p:cTn id="23" dur="250" autoRev="1" fill="remove"/>
                                        <p:tgtEl>
                                          <p:spTgt spid="5"/>
                                        </p:tgtEl>
                                        <p:attrNameLst>
                                          <p:attrName>fill.type</p:attrName>
                                        </p:attrNameLst>
                                      </p:cBhvr>
                                      <p:to>
                                        <p:strVal val="solid"/>
                                      </p:to>
                                    </p:set>
                                    <p:set>
                                      <p:cBhvr>
                                        <p:cTn id="24" dur="250" autoRev="1" fill="remove"/>
                                        <p:tgtEl>
                                          <p:spTgt spid="5"/>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4"/>
                                        </p:tgtEl>
                                      </p:cBhvr>
                                    </p:animEffect>
                                    <p:animScale>
                                      <p:cBhvr>
                                        <p:cTn id="29" dur="250" autoRev="1" fill="hold"/>
                                        <p:tgtEl>
                                          <p:spTgt spid="4"/>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7"/>
                                        </p:tgtEl>
                                      </p:cBhvr>
                                    </p:animEffect>
                                    <p:animScale>
                                      <p:cBhvr>
                                        <p:cTn id="32" dur="250" autoRev="1" fill="hold"/>
                                        <p:tgtEl>
                                          <p:spTgt spid="7"/>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6"/>
                                        </p:tgtEl>
                                      </p:cBhvr>
                                    </p:animEffect>
                                    <p:animScale>
                                      <p:cBhvr>
                                        <p:cTn id="35" dur="250" autoRev="1" fill="hold"/>
                                        <p:tgtEl>
                                          <p:spTgt spid="6"/>
                                        </p:tgtEl>
                                      </p:cBhvr>
                                      <p:by x="105000" y="105000"/>
                                    </p:animScale>
                                  </p:childTnLst>
                                </p:cTn>
                              </p:par>
                              <p:par>
                                <p:cTn id="36" presetID="26" presetClass="emph" presetSubtype="0" fill="hold" nodeType="withEffect">
                                  <p:stCondLst>
                                    <p:cond delay="0"/>
                                  </p:stCondLst>
                                  <p:childTnLst>
                                    <p:animEffect transition="out" filter="fade">
                                      <p:cBhvr>
                                        <p:cTn id="37" dur="500" tmFilter="0, 0; .2, .5; .8, .5; 1, 0"/>
                                        <p:tgtEl>
                                          <p:spTgt spid="5"/>
                                        </p:tgtEl>
                                      </p:cBhvr>
                                    </p:animEffect>
                                    <p:animScale>
                                      <p:cBhvr>
                                        <p:cTn id="38" dur="250" autoRev="1" fill="hold"/>
                                        <p:tgtEl>
                                          <p:spTgt spid="5"/>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4"/>
                                        </p:tgtEl>
                                        <p:attrNameLst>
                                          <p:attrName>stroke.color</p:attrName>
                                        </p:attrNameLst>
                                      </p:cBhvr>
                                      <p:to>
                                        <a:schemeClr val="accent2"/>
                                      </p:to>
                                    </p:animClr>
                                    <p:set>
                                      <p:cBhvr>
                                        <p:cTn id="43" dur="2000" fill="hold"/>
                                        <p:tgtEl>
                                          <p:spTgt spid="4"/>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2000" fill="hold"/>
                                        <p:tgtEl>
                                          <p:spTgt spid="7"/>
                                        </p:tgtEl>
                                        <p:attrNameLst>
                                          <p:attrName>stroke.color</p:attrName>
                                        </p:attrNameLst>
                                      </p:cBhvr>
                                      <p:to>
                                        <a:schemeClr val="accent2"/>
                                      </p:to>
                                    </p:animClr>
                                    <p:set>
                                      <p:cBhvr>
                                        <p:cTn id="46" dur="2000" fill="hold"/>
                                        <p:tgtEl>
                                          <p:spTgt spid="7"/>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2000" fill="hold"/>
                                        <p:tgtEl>
                                          <p:spTgt spid="6"/>
                                        </p:tgtEl>
                                        <p:attrNameLst>
                                          <p:attrName>stroke.color</p:attrName>
                                        </p:attrNameLst>
                                      </p:cBhvr>
                                      <p:to>
                                        <a:schemeClr val="accent2"/>
                                      </p:to>
                                    </p:animClr>
                                    <p:set>
                                      <p:cBhvr>
                                        <p:cTn id="49" dur="2000" fill="hold"/>
                                        <p:tgtEl>
                                          <p:spTgt spid="6"/>
                                        </p:tgtEl>
                                        <p:attrNameLst>
                                          <p:attrName>stroke.on</p:attrName>
                                        </p:attrNameLst>
                                      </p:cBhvr>
                                      <p:to>
                                        <p:strVal val="true"/>
                                      </p:to>
                                    </p:set>
                                  </p:childTnLst>
                                </p:cTn>
                              </p:par>
                              <p:par>
                                <p:cTn id="50" presetID="7" presetClass="emph" presetSubtype="2" fill="hold" nodeType="withEffect">
                                  <p:stCondLst>
                                    <p:cond delay="0"/>
                                  </p:stCondLst>
                                  <p:childTnLst>
                                    <p:animClr clrSpc="rgb" dir="cw">
                                      <p:cBhvr>
                                        <p:cTn id="51" dur="2000" fill="hold"/>
                                        <p:tgtEl>
                                          <p:spTgt spid="5"/>
                                        </p:tgtEl>
                                        <p:attrNameLst>
                                          <p:attrName>stroke.color</p:attrName>
                                        </p:attrNameLst>
                                      </p:cBhvr>
                                      <p:to>
                                        <a:schemeClr val="accent2"/>
                                      </p:to>
                                    </p:animClr>
                                    <p:set>
                                      <p:cBhvr>
                                        <p:cTn id="52" dur="2000" fill="hold"/>
                                        <p:tgtEl>
                                          <p:spTgt spid="5"/>
                                        </p:tgtEl>
                                        <p:attrNameLst>
                                          <p:attrName>stroke.on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circle(in)">
                                      <p:cBhvr>
                                        <p:cTn id="57" dur="2000"/>
                                        <p:tgtEl>
                                          <p:spTgt spid="4"/>
                                        </p:tgtEl>
                                      </p:cBhvr>
                                    </p:animEffect>
                                  </p:childTnLst>
                                </p:cTn>
                              </p:par>
                              <p:par>
                                <p:cTn id="58" presetID="6" presetClass="entr" presetSubtype="16"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circle(in)">
                                      <p:cBhvr>
                                        <p:cTn id="60" dur="2000"/>
                                        <p:tgtEl>
                                          <p:spTgt spid="7"/>
                                        </p:tgtEl>
                                      </p:cBhvr>
                                    </p:animEffect>
                                  </p:childTnLst>
                                </p:cTn>
                              </p:par>
                              <p:par>
                                <p:cTn id="61" presetID="6" presetClass="entr" presetSubtype="16"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circle(in)">
                                      <p:cBhvr>
                                        <p:cTn id="63" dur="2000"/>
                                        <p:tgtEl>
                                          <p:spTgt spid="6"/>
                                        </p:tgtEl>
                                      </p:cBhvr>
                                    </p:animEffect>
                                  </p:childTnLst>
                                </p:cTn>
                              </p:par>
                              <p:par>
                                <p:cTn id="64" presetID="6" presetClass="entr" presetSubtype="16"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circle(in)">
                                      <p:cBhvr>
                                        <p:cTn id="66" dur="2000"/>
                                        <p:tgtEl>
                                          <p:spTgt spid="5"/>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xit" presetSubtype="21" fill="hold" nodeType="clickEffect">
                                  <p:stCondLst>
                                    <p:cond delay="0"/>
                                  </p:stCondLst>
                                  <p:childTnLst>
                                    <p:animEffect transition="out" filter="barn(inVertical)">
                                      <p:cBhvr>
                                        <p:cTn id="70" dur="500"/>
                                        <p:tgtEl>
                                          <p:spTgt spid="4"/>
                                        </p:tgtEl>
                                      </p:cBhvr>
                                    </p:animEffect>
                                    <p:set>
                                      <p:cBhvr>
                                        <p:cTn id="71" dur="1" fill="hold">
                                          <p:stCondLst>
                                            <p:cond delay="499"/>
                                          </p:stCondLst>
                                        </p:cTn>
                                        <p:tgtEl>
                                          <p:spTgt spid="4"/>
                                        </p:tgtEl>
                                        <p:attrNameLst>
                                          <p:attrName>style.visibility</p:attrName>
                                        </p:attrNameLst>
                                      </p:cBhvr>
                                      <p:to>
                                        <p:strVal val="hidden"/>
                                      </p:to>
                                    </p:set>
                                  </p:childTnLst>
                                </p:cTn>
                              </p:par>
                              <p:par>
                                <p:cTn id="72" presetID="16" presetClass="exit" presetSubtype="21" fill="hold" nodeType="withEffect">
                                  <p:stCondLst>
                                    <p:cond delay="0"/>
                                  </p:stCondLst>
                                  <p:childTnLst>
                                    <p:animEffect transition="out" filter="barn(inVertical)">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6" presetClass="exit" presetSubtype="21" fill="hold" nodeType="withEffect">
                                  <p:stCondLst>
                                    <p:cond delay="0"/>
                                  </p:stCondLst>
                                  <p:childTnLst>
                                    <p:animEffect transition="out" filter="barn(inVertical)">
                                      <p:cBhvr>
                                        <p:cTn id="76" dur="500"/>
                                        <p:tgtEl>
                                          <p:spTgt spid="6"/>
                                        </p:tgtEl>
                                      </p:cBhvr>
                                    </p:animEffect>
                                    <p:set>
                                      <p:cBhvr>
                                        <p:cTn id="77" dur="1" fill="hold">
                                          <p:stCondLst>
                                            <p:cond delay="499"/>
                                          </p:stCondLst>
                                        </p:cTn>
                                        <p:tgtEl>
                                          <p:spTgt spid="6"/>
                                        </p:tgtEl>
                                        <p:attrNameLst>
                                          <p:attrName>style.visibility</p:attrName>
                                        </p:attrNameLst>
                                      </p:cBhvr>
                                      <p:to>
                                        <p:strVal val="hidden"/>
                                      </p:to>
                                    </p:set>
                                  </p:childTnLst>
                                </p:cTn>
                              </p:par>
                              <p:par>
                                <p:cTn id="78" presetID="16" presetClass="exit" presetSubtype="21" fill="hold" nodeType="withEffect">
                                  <p:stCondLst>
                                    <p:cond delay="0"/>
                                  </p:stCondLst>
                                  <p:childTnLst>
                                    <p:animEffect transition="out" filter="barn(inVertical)">
                                      <p:cBhvr>
                                        <p:cTn id="79" dur="500"/>
                                        <p:tgtEl>
                                          <p:spTgt spid="5"/>
                                        </p:tgtEl>
                                      </p:cBhvr>
                                    </p:animEffect>
                                    <p:set>
                                      <p:cBhvr>
                                        <p:cTn id="8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lgGrid">
          <a:fgClr>
            <a:srgbClr val="0070C0"/>
          </a:fgClr>
          <a:bgClr>
            <a:schemeClr val="tx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GT" b="1" i="1" dirty="0" smtClean="0">
                <a:solidFill>
                  <a:schemeClr val="bg1"/>
                </a:solidFill>
                <a:latin typeface="Algerian" panose="04020705040A02060702" pitchFamily="82" charset="0"/>
              </a:rPr>
              <a:t>SOPORTE TÉCNICO</a:t>
            </a:r>
            <a:endParaRPr lang="es-GT" b="1" i="1" dirty="0">
              <a:solidFill>
                <a:schemeClr val="bg1"/>
              </a:solidFill>
              <a:latin typeface="Algerian" panose="04020705040A02060702" pitchFamily="82" charset="0"/>
            </a:endParaRPr>
          </a:p>
        </p:txBody>
      </p:sp>
      <p:sp>
        <p:nvSpPr>
          <p:cNvPr id="3" name="Marcador de contenido 2"/>
          <p:cNvSpPr>
            <a:spLocks noGrp="1"/>
          </p:cNvSpPr>
          <p:nvPr>
            <p:ph idx="1"/>
          </p:nvPr>
        </p:nvSpPr>
        <p:spPr/>
        <p:txBody>
          <a:bodyPr>
            <a:normAutofit fontScale="92500" lnSpcReduction="10000"/>
          </a:bodyPr>
          <a:lstStyle/>
          <a:p>
            <a:pPr algn="just"/>
            <a:r>
              <a:rPr lang="es-GT" dirty="0" smtClean="0">
                <a:solidFill>
                  <a:schemeClr val="bg1"/>
                </a:solidFill>
              </a:rPr>
              <a:t>La asistencia técnica o soporte técnico es un rango de servicios por medio del cual se proporciona asistencia a los usuarios al tener algún problema al utilizar un producto o servicio, ya sea este el hardware o software de una computadora de un servidor de Internet, periféricos, artículos electrónicos, maquinaria, o cualquier otro sistema informático.</a:t>
            </a:r>
          </a:p>
          <a:p>
            <a:pPr algn="just"/>
            <a:r>
              <a:rPr lang="es-GT" dirty="0" smtClean="0">
                <a:solidFill>
                  <a:schemeClr val="bg1"/>
                </a:solidFill>
              </a:rPr>
              <a:t>Tipos de Asistencia Técnica: La asistencia técnica se puede dar por distintos medios, incluyendo el correo electrónico, chat, software de aplicación, faxes y técnicos, aunque los más comunes son el telefónico y el presencial (en sitio). En los últimos años hay una tendencia a la prestación de asistencia técnica remoto, donde un técnico se conecta al ordenador mediante una aplicación de conexión remota que cuenta con la capacidad de almacenar muchos trabajos de memoria.</a:t>
            </a:r>
            <a:endParaRPr lang="es-GT" dirty="0">
              <a:solidFill>
                <a:schemeClr val="bg1"/>
              </a:solidFill>
            </a:endParaRPr>
          </a:p>
        </p:txBody>
      </p:sp>
    </p:spTree>
    <p:extLst>
      <p:ext uri="{BB962C8B-B14F-4D97-AF65-F5344CB8AC3E}">
        <p14:creationId xmlns:p14="http://schemas.microsoft.com/office/powerpoint/2010/main" val="3504418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2630" y="2816691"/>
            <a:ext cx="4330703" cy="3542794"/>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168" y="3609623"/>
            <a:ext cx="4872566" cy="3248377"/>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537" y="483639"/>
            <a:ext cx="5563018" cy="3125984"/>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9365" y="-1"/>
            <a:ext cx="6603968" cy="4353453"/>
          </a:xfrm>
          <a:prstGeom prst="rect">
            <a:avLst/>
          </a:prstGeom>
        </p:spPr>
      </p:pic>
      <p:pic>
        <p:nvPicPr>
          <p:cNvPr id="8" name="Imagen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22630" y="1278267"/>
            <a:ext cx="1249284" cy="1334242"/>
          </a:xfrm>
          <a:prstGeom prst="rect">
            <a:avLst/>
          </a:prstGeom>
        </p:spPr>
      </p:pic>
    </p:spTree>
    <p:extLst>
      <p:ext uri="{BB962C8B-B14F-4D97-AF65-F5344CB8AC3E}">
        <p14:creationId xmlns:p14="http://schemas.microsoft.com/office/powerpoint/2010/main" val="1045931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386667"/>
            <a:ext cx="10278533" cy="3265488"/>
          </a:xfrm>
          <a:prstGeom prst="rect">
            <a:avLst/>
          </a:prstGeom>
        </p:spPr>
      </p:pic>
      <p:sp>
        <p:nvSpPr>
          <p:cNvPr id="2" name="Título 1"/>
          <p:cNvSpPr>
            <a:spLocks noGrp="1"/>
          </p:cNvSpPr>
          <p:nvPr>
            <p:ph type="title"/>
          </p:nvPr>
        </p:nvSpPr>
        <p:spPr>
          <a:xfrm>
            <a:off x="601133" y="44980"/>
            <a:ext cx="10515600" cy="2833687"/>
          </a:xfrm>
        </p:spPr>
        <p:txBody>
          <a:bodyPr>
            <a:normAutofit/>
          </a:bodyPr>
          <a:lstStyle/>
          <a:p>
            <a:pPr algn="ctr"/>
            <a:r>
              <a:rPr lang="es-GT" sz="7200" b="1" u="sng" dirty="0" smtClean="0">
                <a:solidFill>
                  <a:schemeClr val="accent4">
                    <a:lumMod val="60000"/>
                    <a:lumOff val="40000"/>
                  </a:schemeClr>
                </a:solidFill>
                <a:latin typeface="Adobe Gothic Std B" panose="020B0800000000000000" pitchFamily="34" charset="-128"/>
                <a:ea typeface="Adobe Gothic Std B" panose="020B0800000000000000" pitchFamily="34" charset="-128"/>
              </a:rPr>
              <a:t>La Tecnología Cambiara El Planeta</a:t>
            </a:r>
            <a:endParaRPr lang="es-GT" sz="7200" b="1" u="sng" dirty="0">
              <a:solidFill>
                <a:schemeClr val="accent4">
                  <a:lumMod val="60000"/>
                  <a:lumOff val="40000"/>
                </a:schemeClr>
              </a:solidFill>
              <a:latin typeface="Adobe Gothic Std B" panose="020B0800000000000000" pitchFamily="34" charset="-128"/>
              <a:ea typeface="Adobe Gothic Std B" panose="020B0800000000000000" pitchFamily="34" charset="-128"/>
            </a:endParaRPr>
          </a:p>
        </p:txBody>
      </p:sp>
      <p:sp>
        <p:nvSpPr>
          <p:cNvPr id="3" name="Marcador de contenido 2"/>
          <p:cNvSpPr>
            <a:spLocks noGrp="1"/>
          </p:cNvSpPr>
          <p:nvPr>
            <p:ph idx="1"/>
          </p:nvPr>
        </p:nvSpPr>
        <p:spPr>
          <a:xfrm>
            <a:off x="838200" y="5124980"/>
            <a:ext cx="10515600" cy="1527175"/>
          </a:xfrm>
        </p:spPr>
        <p:txBody>
          <a:bodyPr>
            <a:normAutofit/>
          </a:bodyPr>
          <a:lstStyle/>
          <a:p>
            <a:r>
              <a:rPr lang="es-GT" sz="8000" dirty="0" smtClean="0">
                <a:solidFill>
                  <a:srgbClr val="FF0000"/>
                </a:solidFill>
              </a:rPr>
              <a:t>Gracias por tu atención</a:t>
            </a:r>
            <a:endParaRPr lang="es-GT" sz="8000" dirty="0">
              <a:solidFill>
                <a:srgbClr val="FF0000"/>
              </a:solidFill>
            </a:endParaRPr>
          </a:p>
        </p:txBody>
      </p:sp>
    </p:spTree>
    <p:extLst>
      <p:ext uri="{BB962C8B-B14F-4D97-AF65-F5344CB8AC3E}">
        <p14:creationId xmlns:p14="http://schemas.microsoft.com/office/powerpoint/2010/main" val="24004662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TM04033921[[fn=Damasco]]</Template>
  <TotalTime>56</TotalTime>
  <Words>32</Words>
  <Application>Microsoft Office PowerPoint</Application>
  <PresentationFormat>Panorámica</PresentationFormat>
  <Paragraphs>11</Paragraphs>
  <Slides>8</Slides>
  <Notes>0</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8</vt:i4>
      </vt:variant>
    </vt:vector>
  </HeadingPairs>
  <TitlesOfParts>
    <vt:vector size="17" baseType="lpstr">
      <vt:lpstr>Adobe Gothic Std B</vt:lpstr>
      <vt:lpstr>Algerian</vt:lpstr>
      <vt:lpstr>Arial</vt:lpstr>
      <vt:lpstr>Bookman Old Style</vt:lpstr>
      <vt:lpstr>Calibri</vt:lpstr>
      <vt:lpstr>Calibri Light</vt:lpstr>
      <vt:lpstr>Rockwell</vt:lpstr>
      <vt:lpstr>Damask</vt:lpstr>
      <vt:lpstr>Tema de Office</vt:lpstr>
      <vt:lpstr>Informática, Programación y soporte técnico.</vt:lpstr>
      <vt:lpstr>INFORMÁTICA</vt:lpstr>
      <vt:lpstr>Presentación de PowerPoint</vt:lpstr>
      <vt:lpstr>PROGRAMACIÓN</vt:lpstr>
      <vt:lpstr>Presentación de PowerPoint</vt:lpstr>
      <vt:lpstr>SOPORTE TÉCNICO</vt:lpstr>
      <vt:lpstr>Presentación de PowerPoint</vt:lpstr>
      <vt:lpstr>La Tecnología Cambiara El Planeta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Informática, Programación y soporte técnico.</dc:title>
  <dc:creator>Liceo Compu-Market</dc:creator>
  <cp:lastModifiedBy>Liceo Compu-Market</cp:lastModifiedBy>
  <cp:revision>6</cp:revision>
  <dcterms:created xsi:type="dcterms:W3CDTF">2019-05-29T13:41:54Z</dcterms:created>
  <dcterms:modified xsi:type="dcterms:W3CDTF">2019-05-29T14:38:12Z</dcterms:modified>
</cp:coreProperties>
</file>